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8" r:id="rId1"/>
  </p:sldMasterIdLst>
  <p:sldIdLst>
    <p:sldId id="256" r:id="rId2"/>
    <p:sldId id="259" r:id="rId3"/>
    <p:sldId id="258" r:id="rId4"/>
    <p:sldId id="267" r:id="rId5"/>
    <p:sldId id="260" r:id="rId6"/>
    <p:sldId id="269" r:id="rId7"/>
    <p:sldId id="261" r:id="rId8"/>
    <p:sldId id="266" r:id="rId9"/>
    <p:sldId id="262" r:id="rId10"/>
    <p:sldId id="264" r:id="rId11"/>
    <p:sldId id="272" r:id="rId12"/>
    <p:sldId id="273" r:id="rId13"/>
    <p:sldId id="271" r:id="rId14"/>
    <p:sldId id="263" r:id="rId15"/>
    <p:sldId id="265" r:id="rId16"/>
    <p:sldId id="270" r:id="rId17"/>
    <p:sldId id="274" r:id="rId18"/>
    <p:sldId id="275" r:id="rId19"/>
    <p:sldId id="276" r:id="rId20"/>
    <p:sldId id="279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A2C2C6"/>
    <a:srgbClr val="346C6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3" d="100"/>
          <a:sy n="83" d="100"/>
        </p:scale>
        <p:origin x="68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5/1/2021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088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154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97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783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516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266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981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999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68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19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597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9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4" Type="http://schemas.openxmlformats.org/officeDocument/2006/relationships/slide" Target="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" Target="slide1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slide" Target="slide5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5" Type="http://schemas.openxmlformats.org/officeDocument/2006/relationships/slide" Target="slide12.xml"/><Relationship Id="rId4" Type="http://schemas.openxmlformats.org/officeDocument/2006/relationships/slide" Target="slide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slide" Target="slid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408246-94C1-40E1-A143-69F71CB9B2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Tour agency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EF8EFF4-E42F-4611-B636-231F8E64E4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Andrei Tatarynau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1156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7F1D01-9A9B-459A-B23D-EF1FB57FF9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588" y="560896"/>
            <a:ext cx="12196588" cy="5736207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A92ACDB-BA30-43B7-BB11-AB51A69EDFB4}"/>
              </a:ext>
            </a:extLst>
          </p:cNvPr>
          <p:cNvGrpSpPr/>
          <p:nvPr/>
        </p:nvGrpSpPr>
        <p:grpSpPr>
          <a:xfrm>
            <a:off x="506751" y="119716"/>
            <a:ext cx="6110654" cy="349739"/>
            <a:chOff x="3040673" y="175846"/>
            <a:chExt cx="6110654" cy="349739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A4B02AF1-6087-4BA4-BEA1-483B44369828}"/>
                </a:ext>
              </a:extLst>
            </p:cNvPr>
            <p:cNvSpPr/>
            <p:nvPr/>
          </p:nvSpPr>
          <p:spPr>
            <a:xfrm>
              <a:off x="3040673" y="175846"/>
              <a:ext cx="6110654" cy="349739"/>
            </a:xfrm>
            <a:prstGeom prst="round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04846449-5F57-4512-92F0-F0FB79293DEC}"/>
                </a:ext>
              </a:extLst>
            </p:cNvPr>
            <p:cNvSpPr/>
            <p:nvPr/>
          </p:nvSpPr>
          <p:spPr>
            <a:xfrm rot="19249146">
              <a:off x="3204284" y="266572"/>
              <a:ext cx="42167" cy="187672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FC1FE689-63DE-4335-ADAB-66E1ED8CB97E}"/>
                </a:ext>
              </a:extLst>
            </p:cNvPr>
            <p:cNvSpPr/>
            <p:nvPr/>
          </p:nvSpPr>
          <p:spPr>
            <a:xfrm>
              <a:off x="3119614" y="247185"/>
              <a:ext cx="140557" cy="136822"/>
            </a:xfrm>
            <a:prstGeom prst="ellips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810C409-DBE7-4A32-B6CA-CE7593DBE796}"/>
              </a:ext>
            </a:extLst>
          </p:cNvPr>
          <p:cNvSpPr/>
          <p:nvPr/>
        </p:nvSpPr>
        <p:spPr>
          <a:xfrm>
            <a:off x="1054120" y="140696"/>
            <a:ext cx="48630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http://localho</a:t>
            </a:r>
            <a:r>
              <a:rPr lang="en-US" sz="1400" dirty="0">
                <a:ln w="0"/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st:8080/wishes</a:t>
            </a:r>
            <a:endParaRPr lang="ru-RU" sz="1400" cap="none" spc="0" dirty="0">
              <a:ln w="0"/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Овал 8">
            <a:hlinkClick r:id="rId3" action="ppaction://hlinksldjump"/>
            <a:extLst>
              <a:ext uri="{FF2B5EF4-FFF2-40B4-BE49-F238E27FC236}">
                <a16:creationId xmlns:a16="http://schemas.microsoft.com/office/drawing/2014/main" id="{B872E542-3B95-405F-9584-9FDC6D24D448}"/>
              </a:ext>
            </a:extLst>
          </p:cNvPr>
          <p:cNvSpPr/>
          <p:nvPr/>
        </p:nvSpPr>
        <p:spPr>
          <a:xfrm>
            <a:off x="8931564" y="749576"/>
            <a:ext cx="785091" cy="2664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381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7F1D01-9A9B-459A-B23D-EF1FB57FF9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95834"/>
            <a:ext cx="12196588" cy="5666331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FDEE2FD-7E98-4750-9FA9-50D94F22F773}"/>
              </a:ext>
            </a:extLst>
          </p:cNvPr>
          <p:cNvGrpSpPr/>
          <p:nvPr/>
        </p:nvGrpSpPr>
        <p:grpSpPr>
          <a:xfrm>
            <a:off x="506751" y="138189"/>
            <a:ext cx="6110654" cy="349739"/>
            <a:chOff x="3040673" y="175846"/>
            <a:chExt cx="6110654" cy="349739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3C762D55-DB3D-48F2-9D89-9806172281C1}"/>
                </a:ext>
              </a:extLst>
            </p:cNvPr>
            <p:cNvSpPr/>
            <p:nvPr/>
          </p:nvSpPr>
          <p:spPr>
            <a:xfrm>
              <a:off x="3040673" y="175846"/>
              <a:ext cx="6110654" cy="349739"/>
            </a:xfrm>
            <a:prstGeom prst="round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A243EC8A-B36D-4E82-95E3-C1515BEDC7BA}"/>
                </a:ext>
              </a:extLst>
            </p:cNvPr>
            <p:cNvSpPr/>
            <p:nvPr/>
          </p:nvSpPr>
          <p:spPr>
            <a:xfrm rot="19249146">
              <a:off x="3204284" y="266572"/>
              <a:ext cx="42167" cy="187672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648C7BDB-0BA2-4445-BDD7-D6B149C7E678}"/>
                </a:ext>
              </a:extLst>
            </p:cNvPr>
            <p:cNvSpPr/>
            <p:nvPr/>
          </p:nvSpPr>
          <p:spPr>
            <a:xfrm>
              <a:off x="3119614" y="247185"/>
              <a:ext cx="140557" cy="136822"/>
            </a:xfrm>
            <a:prstGeom prst="ellips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9260973-FDA4-4C39-8A2A-B587E5CE8F26}"/>
              </a:ext>
            </a:extLst>
          </p:cNvPr>
          <p:cNvSpPr/>
          <p:nvPr/>
        </p:nvSpPr>
        <p:spPr>
          <a:xfrm>
            <a:off x="1054120" y="159169"/>
            <a:ext cx="48630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http://localho</a:t>
            </a:r>
            <a:r>
              <a:rPr lang="en-US" sz="1400" dirty="0">
                <a:ln w="0"/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st:8080/request</a:t>
            </a:r>
            <a:endParaRPr lang="ru-RU" sz="1400" cap="none" spc="0" dirty="0">
              <a:ln w="0"/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Овал 8">
            <a:hlinkClick r:id="rId3" action="ppaction://hlinksldjump"/>
            <a:extLst>
              <a:ext uri="{FF2B5EF4-FFF2-40B4-BE49-F238E27FC236}">
                <a16:creationId xmlns:a16="http://schemas.microsoft.com/office/drawing/2014/main" id="{D94D1342-E5E7-4595-95DE-AAB92CEBC1C9}"/>
              </a:ext>
            </a:extLst>
          </p:cNvPr>
          <p:cNvSpPr/>
          <p:nvPr/>
        </p:nvSpPr>
        <p:spPr>
          <a:xfrm>
            <a:off x="5310909" y="3871467"/>
            <a:ext cx="785091" cy="2664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2090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7F1D01-9A9B-459A-B23D-EF1FB57FF9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95834"/>
            <a:ext cx="12192000" cy="574675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FAE3EC7-CDFE-4100-A098-4FCD85664F61}"/>
              </a:ext>
            </a:extLst>
          </p:cNvPr>
          <p:cNvGrpSpPr/>
          <p:nvPr/>
        </p:nvGrpSpPr>
        <p:grpSpPr>
          <a:xfrm>
            <a:off x="506751" y="138189"/>
            <a:ext cx="6110654" cy="349739"/>
            <a:chOff x="3040673" y="175846"/>
            <a:chExt cx="6110654" cy="349739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098A46AE-514E-4D52-8EAB-DAC9FD82D682}"/>
                </a:ext>
              </a:extLst>
            </p:cNvPr>
            <p:cNvSpPr/>
            <p:nvPr/>
          </p:nvSpPr>
          <p:spPr>
            <a:xfrm>
              <a:off x="3040673" y="175846"/>
              <a:ext cx="6110654" cy="349739"/>
            </a:xfrm>
            <a:prstGeom prst="round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FC9D7234-D839-4293-AE04-E8C1A2D61B0A}"/>
                </a:ext>
              </a:extLst>
            </p:cNvPr>
            <p:cNvSpPr/>
            <p:nvPr/>
          </p:nvSpPr>
          <p:spPr>
            <a:xfrm rot="19249146">
              <a:off x="3204284" y="266572"/>
              <a:ext cx="42167" cy="187672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0A958D38-3636-411C-82DE-6374406A2BBC}"/>
                </a:ext>
              </a:extLst>
            </p:cNvPr>
            <p:cNvSpPr/>
            <p:nvPr/>
          </p:nvSpPr>
          <p:spPr>
            <a:xfrm>
              <a:off x="3119614" y="247185"/>
              <a:ext cx="140557" cy="136822"/>
            </a:xfrm>
            <a:prstGeom prst="ellips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DC78336-5C0D-4DB1-8967-2BD1F80E53C8}"/>
              </a:ext>
            </a:extLst>
          </p:cNvPr>
          <p:cNvSpPr/>
          <p:nvPr/>
        </p:nvSpPr>
        <p:spPr>
          <a:xfrm>
            <a:off x="1054120" y="159169"/>
            <a:ext cx="48630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http://localho</a:t>
            </a:r>
            <a:r>
              <a:rPr lang="en-US" sz="1400" dirty="0">
                <a:ln w="0"/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st:8080/request/fromClients</a:t>
            </a:r>
            <a:endParaRPr lang="ru-RU" sz="1400" cap="none" spc="0" dirty="0">
              <a:ln w="0"/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Овал 8">
            <a:hlinkClick r:id="rId3" action="ppaction://hlinksldjump"/>
            <a:extLst>
              <a:ext uri="{FF2B5EF4-FFF2-40B4-BE49-F238E27FC236}">
                <a16:creationId xmlns:a16="http://schemas.microsoft.com/office/drawing/2014/main" id="{3F290322-B1B6-4A7A-9BF4-28B60DA99BEF}"/>
              </a:ext>
            </a:extLst>
          </p:cNvPr>
          <p:cNvSpPr/>
          <p:nvPr/>
        </p:nvSpPr>
        <p:spPr>
          <a:xfrm>
            <a:off x="7065819" y="823467"/>
            <a:ext cx="544946" cy="2202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201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7F1D01-9A9B-459A-B23D-EF1FB57FF9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611786"/>
            <a:ext cx="12196588" cy="5837628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4EDE771-E395-485F-8EDE-737504E6C879}"/>
              </a:ext>
            </a:extLst>
          </p:cNvPr>
          <p:cNvGrpSpPr/>
          <p:nvPr/>
        </p:nvGrpSpPr>
        <p:grpSpPr>
          <a:xfrm>
            <a:off x="506751" y="138189"/>
            <a:ext cx="6110654" cy="349739"/>
            <a:chOff x="3040673" y="175846"/>
            <a:chExt cx="6110654" cy="349739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7B2D092B-2C93-4E83-A61E-90EEBBBAADD2}"/>
                </a:ext>
              </a:extLst>
            </p:cNvPr>
            <p:cNvSpPr/>
            <p:nvPr/>
          </p:nvSpPr>
          <p:spPr>
            <a:xfrm>
              <a:off x="3040673" y="175846"/>
              <a:ext cx="6110654" cy="349739"/>
            </a:xfrm>
            <a:prstGeom prst="round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3DDCC14C-CF33-4D56-96DB-7835E71A509C}"/>
                </a:ext>
              </a:extLst>
            </p:cNvPr>
            <p:cNvSpPr/>
            <p:nvPr/>
          </p:nvSpPr>
          <p:spPr>
            <a:xfrm rot="19249146">
              <a:off x="3204284" y="266572"/>
              <a:ext cx="42167" cy="187672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BBFE7806-D541-431F-A7C6-455288EFE75B}"/>
                </a:ext>
              </a:extLst>
            </p:cNvPr>
            <p:cNvSpPr/>
            <p:nvPr/>
          </p:nvSpPr>
          <p:spPr>
            <a:xfrm>
              <a:off x="3119614" y="247185"/>
              <a:ext cx="140557" cy="136822"/>
            </a:xfrm>
            <a:prstGeom prst="ellips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3D2EF02-B9A5-414E-9249-5071BAB34F63}"/>
              </a:ext>
            </a:extLst>
          </p:cNvPr>
          <p:cNvSpPr/>
          <p:nvPr/>
        </p:nvSpPr>
        <p:spPr>
          <a:xfrm>
            <a:off x="1054119" y="159169"/>
            <a:ext cx="547598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http://localhost:8080/tour/edit?id=3&amp;nameOfEditableField=price</a:t>
            </a:r>
            <a:endParaRPr lang="ru-RU" sz="1400" cap="none" spc="0" dirty="0">
              <a:ln w="0"/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Овал 8">
            <a:hlinkClick r:id="rId3" action="ppaction://hlinksldjump"/>
            <a:extLst>
              <a:ext uri="{FF2B5EF4-FFF2-40B4-BE49-F238E27FC236}">
                <a16:creationId xmlns:a16="http://schemas.microsoft.com/office/drawing/2014/main" id="{13FAC23A-8FBC-4A30-8209-1DD6983041B7}"/>
              </a:ext>
            </a:extLst>
          </p:cNvPr>
          <p:cNvSpPr/>
          <p:nvPr/>
        </p:nvSpPr>
        <p:spPr>
          <a:xfrm>
            <a:off x="6257634" y="6025972"/>
            <a:ext cx="595747" cy="32864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835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hlinkClick r:id="rId2" action="ppaction://hlinksldjump"/>
            <a:extLst>
              <a:ext uri="{FF2B5EF4-FFF2-40B4-BE49-F238E27FC236}">
                <a16:creationId xmlns:a16="http://schemas.microsoft.com/office/drawing/2014/main" id="{697F1D01-9A9B-459A-B23D-EF1FB57FF9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98808"/>
            <a:ext cx="12196234" cy="5882055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A35DB716-5C47-4332-AA4F-98693111BDB0}"/>
              </a:ext>
            </a:extLst>
          </p:cNvPr>
          <p:cNvGrpSpPr/>
          <p:nvPr/>
        </p:nvGrpSpPr>
        <p:grpSpPr>
          <a:xfrm>
            <a:off x="506751" y="138189"/>
            <a:ext cx="6110654" cy="349739"/>
            <a:chOff x="3040673" y="175846"/>
            <a:chExt cx="6110654" cy="349739"/>
          </a:xfrm>
        </p:grpSpPr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725867E1-BB0D-4F8A-9B11-D88DF6732061}"/>
                </a:ext>
              </a:extLst>
            </p:cNvPr>
            <p:cNvSpPr/>
            <p:nvPr/>
          </p:nvSpPr>
          <p:spPr>
            <a:xfrm>
              <a:off x="3040673" y="175846"/>
              <a:ext cx="6110654" cy="349739"/>
            </a:xfrm>
            <a:prstGeom prst="round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5C95E6A-A10C-4B18-AA22-5E16033E5AC2}"/>
                </a:ext>
              </a:extLst>
            </p:cNvPr>
            <p:cNvSpPr/>
            <p:nvPr/>
          </p:nvSpPr>
          <p:spPr>
            <a:xfrm rot="19249146">
              <a:off x="3204284" y="266572"/>
              <a:ext cx="42167" cy="187672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5A4A658E-E2CC-4DCD-B815-CCCA58F40C19}"/>
                </a:ext>
              </a:extLst>
            </p:cNvPr>
            <p:cNvSpPr/>
            <p:nvPr/>
          </p:nvSpPr>
          <p:spPr>
            <a:xfrm>
              <a:off x="3119614" y="247185"/>
              <a:ext cx="140557" cy="136822"/>
            </a:xfrm>
            <a:prstGeom prst="ellips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4584DCC-ABFE-4905-A293-E37BA5B2A2D6}"/>
              </a:ext>
            </a:extLst>
          </p:cNvPr>
          <p:cNvSpPr/>
          <p:nvPr/>
        </p:nvSpPr>
        <p:spPr>
          <a:xfrm>
            <a:off x="1054119" y="159169"/>
            <a:ext cx="547598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http://localhost:8080/hotel/add</a:t>
            </a:r>
            <a:endParaRPr lang="ru-RU" sz="1400" cap="none" spc="0" dirty="0">
              <a:ln w="0"/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Овал 13">
            <a:hlinkClick r:id="rId4" action="ppaction://hlinksldjump"/>
            <a:extLst>
              <a:ext uri="{FF2B5EF4-FFF2-40B4-BE49-F238E27FC236}">
                <a16:creationId xmlns:a16="http://schemas.microsoft.com/office/drawing/2014/main" id="{1060CD2E-8B3D-40A5-BC17-E3457C7DA357}"/>
              </a:ext>
            </a:extLst>
          </p:cNvPr>
          <p:cNvSpPr/>
          <p:nvPr/>
        </p:nvSpPr>
        <p:spPr>
          <a:xfrm>
            <a:off x="6257634" y="6025972"/>
            <a:ext cx="595747" cy="32864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695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7F1D01-9A9B-459A-B23D-EF1FB57FF9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613280"/>
            <a:ext cx="12196588" cy="576075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053E2CF-7183-4BE7-922D-D552C8621BDD}"/>
              </a:ext>
            </a:extLst>
          </p:cNvPr>
          <p:cNvGrpSpPr/>
          <p:nvPr/>
        </p:nvGrpSpPr>
        <p:grpSpPr>
          <a:xfrm>
            <a:off x="543697" y="134231"/>
            <a:ext cx="6110654" cy="349739"/>
            <a:chOff x="3040673" y="175846"/>
            <a:chExt cx="6110654" cy="349739"/>
          </a:xfrm>
        </p:grpSpPr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7B9CAC5C-9342-4780-A845-9D4D61682E1A}"/>
                </a:ext>
              </a:extLst>
            </p:cNvPr>
            <p:cNvSpPr/>
            <p:nvPr/>
          </p:nvSpPr>
          <p:spPr>
            <a:xfrm>
              <a:off x="3040673" y="175846"/>
              <a:ext cx="6110654" cy="349739"/>
            </a:xfrm>
            <a:prstGeom prst="round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78153DF0-B1E4-4876-B8FF-391D1210F647}"/>
                </a:ext>
              </a:extLst>
            </p:cNvPr>
            <p:cNvSpPr/>
            <p:nvPr/>
          </p:nvSpPr>
          <p:spPr>
            <a:xfrm rot="19249146">
              <a:off x="3204284" y="266572"/>
              <a:ext cx="42167" cy="187672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6098C849-67F8-43E8-B25F-4DD3BA9C35E2}"/>
                </a:ext>
              </a:extLst>
            </p:cNvPr>
            <p:cNvSpPr/>
            <p:nvPr/>
          </p:nvSpPr>
          <p:spPr>
            <a:xfrm>
              <a:off x="3119614" y="247185"/>
              <a:ext cx="140557" cy="136822"/>
            </a:xfrm>
            <a:prstGeom prst="ellips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725CCA2-D8A2-4A62-A38B-7F26BF1764B2}"/>
              </a:ext>
            </a:extLst>
          </p:cNvPr>
          <p:cNvSpPr/>
          <p:nvPr/>
        </p:nvSpPr>
        <p:spPr>
          <a:xfrm>
            <a:off x="1091065" y="155211"/>
            <a:ext cx="547598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http://localhost:8080/hotel/1</a:t>
            </a:r>
            <a:endParaRPr lang="ru-RU" sz="1400" cap="none" spc="0" dirty="0">
              <a:ln w="0"/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Овал 13">
            <a:hlinkClick r:id="rId3" action="ppaction://hlinksldjump"/>
            <a:extLst>
              <a:ext uri="{FF2B5EF4-FFF2-40B4-BE49-F238E27FC236}">
                <a16:creationId xmlns:a16="http://schemas.microsoft.com/office/drawing/2014/main" id="{2CCECD89-4974-46C0-8B02-D35253B26076}"/>
              </a:ext>
            </a:extLst>
          </p:cNvPr>
          <p:cNvSpPr/>
          <p:nvPr/>
        </p:nvSpPr>
        <p:spPr>
          <a:xfrm>
            <a:off x="5966691" y="2580685"/>
            <a:ext cx="4664363" cy="84831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197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hlinkClick r:id="rId2" action="ppaction://hlinksldjump"/>
            <a:extLst>
              <a:ext uri="{FF2B5EF4-FFF2-40B4-BE49-F238E27FC236}">
                <a16:creationId xmlns:a16="http://schemas.microsoft.com/office/drawing/2014/main" id="{697F1D01-9A9B-459A-B23D-EF1FB57FF9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24128" y="2084832"/>
            <a:ext cx="10924487" cy="3900282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DC9A1AA-0F69-4F05-8427-A7A713B1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 Weatherbit.io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5253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7F1D01-9A9B-459A-B23D-EF1FB57FF9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4128" y="2084832"/>
            <a:ext cx="8771008" cy="4518175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DC9A1AA-0F69-4F05-8427-A7A713B1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Content Delivery Network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4819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7F1D01-9A9B-459A-B23D-EF1FB57FF9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725" y="548625"/>
            <a:ext cx="12154549" cy="57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59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7F1D01-9A9B-459A-B23D-EF1FB57FF9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725" y="694401"/>
            <a:ext cx="12154549" cy="574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82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7F1D01-9A9B-459A-B23D-EF1FB57FF9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03202"/>
            <a:ext cx="12192000" cy="566420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EFFF387-B17A-4AF9-A42C-6A526067B2A0}"/>
              </a:ext>
            </a:extLst>
          </p:cNvPr>
          <p:cNvSpPr/>
          <p:nvPr/>
        </p:nvSpPr>
        <p:spPr>
          <a:xfrm rot="3164429">
            <a:off x="2721086" y="418612"/>
            <a:ext cx="81915" cy="64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EA3F0B5F-DD91-415E-99E0-83C8AA7FADAC}"/>
              </a:ext>
            </a:extLst>
          </p:cNvPr>
          <p:cNvGrpSpPr/>
          <p:nvPr/>
        </p:nvGrpSpPr>
        <p:grpSpPr>
          <a:xfrm>
            <a:off x="562169" y="70035"/>
            <a:ext cx="6110654" cy="349739"/>
            <a:chOff x="3040673" y="175846"/>
            <a:chExt cx="6110654" cy="349739"/>
          </a:xfrm>
        </p:grpSpPr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919FC161-5E08-475D-9136-93B5FACC6933}"/>
                </a:ext>
              </a:extLst>
            </p:cNvPr>
            <p:cNvSpPr/>
            <p:nvPr/>
          </p:nvSpPr>
          <p:spPr>
            <a:xfrm>
              <a:off x="3040673" y="175846"/>
              <a:ext cx="6110654" cy="349739"/>
            </a:xfrm>
            <a:prstGeom prst="round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51C6BBB0-722A-4B7B-8870-EBAE19F0AC03}"/>
                </a:ext>
              </a:extLst>
            </p:cNvPr>
            <p:cNvSpPr/>
            <p:nvPr/>
          </p:nvSpPr>
          <p:spPr>
            <a:xfrm rot="19249146">
              <a:off x="3204284" y="266572"/>
              <a:ext cx="42167" cy="187672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27FD1A9E-B54C-4BE2-9FB1-737D3F96C307}"/>
                </a:ext>
              </a:extLst>
            </p:cNvPr>
            <p:cNvSpPr/>
            <p:nvPr/>
          </p:nvSpPr>
          <p:spPr>
            <a:xfrm>
              <a:off x="3119614" y="247185"/>
              <a:ext cx="140557" cy="136822"/>
            </a:xfrm>
            <a:prstGeom prst="ellips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582D11B-8AB5-4904-904F-A179AE784BAE}"/>
              </a:ext>
            </a:extLst>
          </p:cNvPr>
          <p:cNvSpPr/>
          <p:nvPr/>
        </p:nvSpPr>
        <p:spPr>
          <a:xfrm>
            <a:off x="1109538" y="91015"/>
            <a:ext cx="48630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http://localho</a:t>
            </a:r>
            <a:r>
              <a:rPr lang="en-US" sz="1400" dirty="0">
                <a:ln w="0"/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st:8080/authentication</a:t>
            </a:r>
            <a:endParaRPr lang="ru-RU" sz="1400" cap="none" spc="0" dirty="0">
              <a:ln w="0"/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Овал 34">
            <a:hlinkClick r:id="rId3" action="ppaction://hlinksldjump"/>
            <a:extLst>
              <a:ext uri="{FF2B5EF4-FFF2-40B4-BE49-F238E27FC236}">
                <a16:creationId xmlns:a16="http://schemas.microsoft.com/office/drawing/2014/main" id="{65E256DF-4A7F-4669-9476-66F7D5D6F15A}"/>
              </a:ext>
            </a:extLst>
          </p:cNvPr>
          <p:cNvSpPr/>
          <p:nvPr/>
        </p:nvSpPr>
        <p:spPr>
          <a:xfrm>
            <a:off x="4701309" y="690597"/>
            <a:ext cx="424873" cy="25151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hlinkClick r:id="rId4" action="ppaction://hlinksldjump"/>
            <a:extLst>
              <a:ext uri="{FF2B5EF4-FFF2-40B4-BE49-F238E27FC236}">
                <a16:creationId xmlns:a16="http://schemas.microsoft.com/office/drawing/2014/main" id="{72BBF7AC-A4EC-4335-B30B-E10489FF4C0F}"/>
              </a:ext>
            </a:extLst>
          </p:cNvPr>
          <p:cNvSpPr/>
          <p:nvPr/>
        </p:nvSpPr>
        <p:spPr>
          <a:xfrm>
            <a:off x="5297055" y="690597"/>
            <a:ext cx="549563" cy="25151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hlinkClick r:id="rId5" action="ppaction://hlinksldjump"/>
            <a:extLst>
              <a:ext uri="{FF2B5EF4-FFF2-40B4-BE49-F238E27FC236}">
                <a16:creationId xmlns:a16="http://schemas.microsoft.com/office/drawing/2014/main" id="{AE0F0C68-2951-4BDE-9C25-47FAC81AF3C1}"/>
              </a:ext>
            </a:extLst>
          </p:cNvPr>
          <p:cNvSpPr/>
          <p:nvPr/>
        </p:nvSpPr>
        <p:spPr>
          <a:xfrm>
            <a:off x="5200073" y="4034160"/>
            <a:ext cx="1071418" cy="25151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hlinkClick r:id="rId6" action="ppaction://hlinksldjump"/>
            <a:extLst>
              <a:ext uri="{FF2B5EF4-FFF2-40B4-BE49-F238E27FC236}">
                <a16:creationId xmlns:a16="http://schemas.microsoft.com/office/drawing/2014/main" id="{C321C5E4-9B1A-40EA-87FB-9A849F176CD7}"/>
              </a:ext>
            </a:extLst>
          </p:cNvPr>
          <p:cNvSpPr/>
          <p:nvPr/>
        </p:nvSpPr>
        <p:spPr>
          <a:xfrm>
            <a:off x="5421809" y="3511826"/>
            <a:ext cx="849681" cy="33050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9902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D6EB77-89E4-4DE0-9B20-51E0CE197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8B4DB8-172F-4810-8F36-434685DB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61527" y="290855"/>
            <a:ext cx="6527341" cy="627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98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5A60D1-6127-47D7-B764-80410A8A9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3512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7F1D01-9A9B-459A-B23D-EF1FB57FF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525"/>
            <a:ext cx="12192000" cy="5664200"/>
          </a:xfrm>
          <a:prstGeom prst="rect">
            <a:avLst/>
          </a:prstGeom>
        </p:spPr>
      </p:pic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57B47D06-263C-4B13-AB5F-B50396EC8BC3}"/>
              </a:ext>
            </a:extLst>
          </p:cNvPr>
          <p:cNvGrpSpPr/>
          <p:nvPr/>
        </p:nvGrpSpPr>
        <p:grpSpPr>
          <a:xfrm>
            <a:off x="562169" y="70035"/>
            <a:ext cx="6110654" cy="349739"/>
            <a:chOff x="3040673" y="175846"/>
            <a:chExt cx="6110654" cy="349739"/>
          </a:xfrm>
        </p:grpSpPr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51B4AA07-D3CA-4764-B1F9-3FBCAD9D4680}"/>
                </a:ext>
              </a:extLst>
            </p:cNvPr>
            <p:cNvSpPr/>
            <p:nvPr/>
          </p:nvSpPr>
          <p:spPr>
            <a:xfrm>
              <a:off x="3040673" y="175846"/>
              <a:ext cx="6110654" cy="349739"/>
            </a:xfrm>
            <a:prstGeom prst="round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123A0B4-43E7-489E-B239-94878A76ACA8}"/>
                </a:ext>
              </a:extLst>
            </p:cNvPr>
            <p:cNvSpPr/>
            <p:nvPr/>
          </p:nvSpPr>
          <p:spPr>
            <a:xfrm rot="19249146">
              <a:off x="3204284" y="266572"/>
              <a:ext cx="42167" cy="187672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72F27A5C-5D2D-4BD2-8450-BBDC88C25F89}"/>
                </a:ext>
              </a:extLst>
            </p:cNvPr>
            <p:cNvSpPr/>
            <p:nvPr/>
          </p:nvSpPr>
          <p:spPr>
            <a:xfrm>
              <a:off x="3119614" y="247185"/>
              <a:ext cx="140557" cy="136822"/>
            </a:xfrm>
            <a:prstGeom prst="ellips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019240D-CEC1-4998-8BE8-E301DED3FA3C}"/>
              </a:ext>
            </a:extLst>
          </p:cNvPr>
          <p:cNvSpPr/>
          <p:nvPr/>
        </p:nvSpPr>
        <p:spPr>
          <a:xfrm>
            <a:off x="1109538" y="91015"/>
            <a:ext cx="48630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http://localho</a:t>
            </a:r>
            <a:r>
              <a:rPr lang="en-US" sz="1400" dirty="0">
                <a:ln w="0"/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st:8080/registration</a:t>
            </a:r>
            <a:endParaRPr lang="ru-RU" sz="1400" cap="none" spc="0" dirty="0">
              <a:ln w="0"/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Овал 22">
            <a:hlinkClick r:id="rId3" action="ppaction://hlinksldjump"/>
            <a:extLst>
              <a:ext uri="{FF2B5EF4-FFF2-40B4-BE49-F238E27FC236}">
                <a16:creationId xmlns:a16="http://schemas.microsoft.com/office/drawing/2014/main" id="{A99E3F5E-EE90-4E1D-B68D-72044CDDAEC9}"/>
              </a:ext>
            </a:extLst>
          </p:cNvPr>
          <p:cNvSpPr/>
          <p:nvPr/>
        </p:nvSpPr>
        <p:spPr>
          <a:xfrm>
            <a:off x="5541819" y="4479349"/>
            <a:ext cx="554182" cy="25890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7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7F1D01-9A9B-459A-B23D-EF1FB57FF9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498474"/>
            <a:ext cx="12192000" cy="5657850"/>
          </a:xfrm>
          <a:prstGeom prst="rect">
            <a:avLst/>
          </a:prstGeom>
        </p:spPr>
      </p:pic>
      <p:sp>
        <p:nvSpPr>
          <p:cNvPr id="4" name="Овал 3">
            <a:hlinkClick r:id="rId3" action="ppaction://hlinksldjump"/>
            <a:extLst>
              <a:ext uri="{FF2B5EF4-FFF2-40B4-BE49-F238E27FC236}">
                <a16:creationId xmlns:a16="http://schemas.microsoft.com/office/drawing/2014/main" id="{3AD8FDDA-B5D3-4825-9524-4FB5B3820749}"/>
              </a:ext>
            </a:extLst>
          </p:cNvPr>
          <p:cNvSpPr/>
          <p:nvPr/>
        </p:nvSpPr>
        <p:spPr>
          <a:xfrm>
            <a:off x="5547679" y="4479349"/>
            <a:ext cx="424873" cy="25151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867FE670-EA38-48CA-9A5A-558EBFBEF036}"/>
              </a:ext>
            </a:extLst>
          </p:cNvPr>
          <p:cNvGrpSpPr/>
          <p:nvPr/>
        </p:nvGrpSpPr>
        <p:grpSpPr>
          <a:xfrm>
            <a:off x="562169" y="70035"/>
            <a:ext cx="6110654" cy="349739"/>
            <a:chOff x="3040673" y="175846"/>
            <a:chExt cx="6110654" cy="349739"/>
          </a:xfrm>
        </p:grpSpPr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7E455441-0886-4646-BD93-D3A8C4F9CCB8}"/>
                </a:ext>
              </a:extLst>
            </p:cNvPr>
            <p:cNvSpPr/>
            <p:nvPr/>
          </p:nvSpPr>
          <p:spPr>
            <a:xfrm>
              <a:off x="3040673" y="175846"/>
              <a:ext cx="6110654" cy="349739"/>
            </a:xfrm>
            <a:prstGeom prst="round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8C5E6F6F-3E0E-4A08-8229-56A3B40B3541}"/>
                </a:ext>
              </a:extLst>
            </p:cNvPr>
            <p:cNvSpPr/>
            <p:nvPr/>
          </p:nvSpPr>
          <p:spPr>
            <a:xfrm rot="19249146">
              <a:off x="3204284" y="266572"/>
              <a:ext cx="42167" cy="187672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7519846D-3614-4BBC-9F51-3F54EEC570FC}"/>
                </a:ext>
              </a:extLst>
            </p:cNvPr>
            <p:cNvSpPr/>
            <p:nvPr/>
          </p:nvSpPr>
          <p:spPr>
            <a:xfrm>
              <a:off x="3119614" y="247185"/>
              <a:ext cx="140557" cy="136822"/>
            </a:xfrm>
            <a:prstGeom prst="ellips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E91921E-EBC6-44E8-9F4D-0393D2C58F79}"/>
              </a:ext>
            </a:extLst>
          </p:cNvPr>
          <p:cNvSpPr/>
          <p:nvPr/>
        </p:nvSpPr>
        <p:spPr>
          <a:xfrm>
            <a:off x="1109538" y="91015"/>
            <a:ext cx="48630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http://localho</a:t>
            </a:r>
            <a:r>
              <a:rPr lang="en-US" sz="1400" dirty="0">
                <a:ln w="0"/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st:8080/changePassword</a:t>
            </a:r>
            <a:endParaRPr lang="ru-RU" sz="1400" cap="none" spc="0" dirty="0">
              <a:ln w="0"/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109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ome - Google Chrome 2021-05-03 14-16-17_Trim">
            <a:hlinkClick r:id="" action="ppaction://media"/>
            <a:extLst>
              <a:ext uri="{FF2B5EF4-FFF2-40B4-BE49-F238E27FC236}">
                <a16:creationId xmlns:a16="http://schemas.microsoft.com/office/drawing/2014/main" id="{F598FCA2-87D0-4F36-BFEF-18D3AD732B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967"/>
          <a:stretch/>
        </p:blipFill>
        <p:spPr>
          <a:xfrm>
            <a:off x="-1" y="501162"/>
            <a:ext cx="12205689" cy="5820507"/>
          </a:xfrm>
          <a:prstGeom prst="rect">
            <a:avLst/>
          </a:prstGeom>
        </p:spPr>
      </p:pic>
      <p:sp>
        <p:nvSpPr>
          <p:cNvPr id="6" name="Овал 5">
            <a:hlinkClick r:id="rId5" action="ppaction://hlinksldjump"/>
            <a:extLst>
              <a:ext uri="{FF2B5EF4-FFF2-40B4-BE49-F238E27FC236}">
                <a16:creationId xmlns:a16="http://schemas.microsoft.com/office/drawing/2014/main" id="{62CCC9C9-F153-4FBB-8531-1D49C562CC14}"/>
              </a:ext>
            </a:extLst>
          </p:cNvPr>
          <p:cNvSpPr/>
          <p:nvPr/>
        </p:nvSpPr>
        <p:spPr>
          <a:xfrm>
            <a:off x="7065818" y="685500"/>
            <a:ext cx="575954" cy="2473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hlinkClick r:id="rId6" action="ppaction://hlinksldjump"/>
            <a:extLst>
              <a:ext uri="{FF2B5EF4-FFF2-40B4-BE49-F238E27FC236}">
                <a16:creationId xmlns:a16="http://schemas.microsoft.com/office/drawing/2014/main" id="{D146C2AA-928D-4831-AD28-CA8B447C6A7D}"/>
              </a:ext>
            </a:extLst>
          </p:cNvPr>
          <p:cNvSpPr/>
          <p:nvPr/>
        </p:nvSpPr>
        <p:spPr>
          <a:xfrm>
            <a:off x="6352592" y="700367"/>
            <a:ext cx="635971" cy="2473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445D6536-3F57-456E-811A-AEE52915E5C7}"/>
              </a:ext>
            </a:extLst>
          </p:cNvPr>
          <p:cNvGrpSpPr/>
          <p:nvPr/>
        </p:nvGrpSpPr>
        <p:grpSpPr>
          <a:xfrm>
            <a:off x="571405" y="51821"/>
            <a:ext cx="6110654" cy="349739"/>
            <a:chOff x="3040673" y="175846"/>
            <a:chExt cx="6110654" cy="349739"/>
          </a:xfrm>
        </p:grpSpPr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EBA8C31B-00BF-47C8-A2D7-CCAC8258F459}"/>
                </a:ext>
              </a:extLst>
            </p:cNvPr>
            <p:cNvSpPr/>
            <p:nvPr/>
          </p:nvSpPr>
          <p:spPr>
            <a:xfrm>
              <a:off x="3040673" y="175846"/>
              <a:ext cx="6110654" cy="349739"/>
            </a:xfrm>
            <a:prstGeom prst="round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0034C87A-201C-4562-B364-A6E47BB776DF}"/>
                </a:ext>
              </a:extLst>
            </p:cNvPr>
            <p:cNvSpPr/>
            <p:nvPr/>
          </p:nvSpPr>
          <p:spPr>
            <a:xfrm rot="19249146">
              <a:off x="3204284" y="266572"/>
              <a:ext cx="42167" cy="187672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009CA79B-D190-49C1-ADD2-C30BF365D791}"/>
                </a:ext>
              </a:extLst>
            </p:cNvPr>
            <p:cNvSpPr/>
            <p:nvPr/>
          </p:nvSpPr>
          <p:spPr>
            <a:xfrm>
              <a:off x="3119614" y="247185"/>
              <a:ext cx="140557" cy="136822"/>
            </a:xfrm>
            <a:prstGeom prst="ellips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9216B01-9A95-4067-BF3E-CD7D244571E6}"/>
              </a:ext>
            </a:extLst>
          </p:cNvPr>
          <p:cNvSpPr/>
          <p:nvPr/>
        </p:nvSpPr>
        <p:spPr>
          <a:xfrm>
            <a:off x="1118774" y="72801"/>
            <a:ext cx="48630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http://localho</a:t>
            </a:r>
            <a:r>
              <a:rPr lang="en-US" sz="1400" dirty="0">
                <a:ln w="0"/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st:8080</a:t>
            </a:r>
            <a:endParaRPr lang="ru-RU" sz="1400" cap="none" spc="0" dirty="0">
              <a:ln w="0"/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17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7F1D01-9A9B-459A-B23D-EF1FB57FF9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588" y="563418"/>
            <a:ext cx="12196588" cy="5789024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3AEFF67-BEFF-445E-9FF3-2B68C5C22EBB}"/>
              </a:ext>
            </a:extLst>
          </p:cNvPr>
          <p:cNvGrpSpPr/>
          <p:nvPr/>
        </p:nvGrpSpPr>
        <p:grpSpPr>
          <a:xfrm>
            <a:off x="599114" y="89857"/>
            <a:ext cx="6110654" cy="349739"/>
            <a:chOff x="3040673" y="175846"/>
            <a:chExt cx="6110654" cy="349739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01A6A93A-CC5E-4CDF-851A-042B87BABB15}"/>
                </a:ext>
              </a:extLst>
            </p:cNvPr>
            <p:cNvSpPr/>
            <p:nvPr/>
          </p:nvSpPr>
          <p:spPr>
            <a:xfrm>
              <a:off x="3040673" y="175846"/>
              <a:ext cx="6110654" cy="349739"/>
            </a:xfrm>
            <a:prstGeom prst="round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E4303BE6-D8E6-4815-9033-7C034A855A6D}"/>
                </a:ext>
              </a:extLst>
            </p:cNvPr>
            <p:cNvSpPr/>
            <p:nvPr/>
          </p:nvSpPr>
          <p:spPr>
            <a:xfrm rot="19249146">
              <a:off x="3204284" y="266572"/>
              <a:ext cx="42167" cy="187672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8CAA423B-5BB7-4EF3-A751-9A4E7DA81F21}"/>
                </a:ext>
              </a:extLst>
            </p:cNvPr>
            <p:cNvSpPr/>
            <p:nvPr/>
          </p:nvSpPr>
          <p:spPr>
            <a:xfrm>
              <a:off x="3119614" y="247185"/>
              <a:ext cx="140557" cy="136822"/>
            </a:xfrm>
            <a:prstGeom prst="ellips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7DABC2A-8408-45DA-A4BC-71C4839D0B0C}"/>
              </a:ext>
            </a:extLst>
          </p:cNvPr>
          <p:cNvSpPr/>
          <p:nvPr/>
        </p:nvSpPr>
        <p:spPr>
          <a:xfrm>
            <a:off x="1146483" y="110837"/>
            <a:ext cx="48630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http://localho</a:t>
            </a:r>
            <a:r>
              <a:rPr lang="en-US" sz="1400" dirty="0">
                <a:ln w="0"/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st:8080/tour/all</a:t>
            </a:r>
            <a:endParaRPr lang="ru-RU" sz="1400" cap="none" spc="0" dirty="0">
              <a:ln w="0"/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Овал 8">
            <a:hlinkClick r:id="rId3" action="ppaction://hlinksldjump"/>
            <a:extLst>
              <a:ext uri="{FF2B5EF4-FFF2-40B4-BE49-F238E27FC236}">
                <a16:creationId xmlns:a16="http://schemas.microsoft.com/office/drawing/2014/main" id="{F2B3EEE0-EE90-4760-8921-87F1AB39FC60}"/>
              </a:ext>
            </a:extLst>
          </p:cNvPr>
          <p:cNvSpPr/>
          <p:nvPr/>
        </p:nvSpPr>
        <p:spPr>
          <a:xfrm>
            <a:off x="7026846" y="4986039"/>
            <a:ext cx="916427" cy="3156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528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7F1D01-9A9B-459A-B23D-EF1FB57FF9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91129" y="1691541"/>
            <a:ext cx="5646745" cy="3328867"/>
          </a:xfrm>
          <a:prstGeom prst="rect">
            <a:avLst/>
          </a:prstGeom>
        </p:spPr>
      </p:pic>
      <p:sp>
        <p:nvSpPr>
          <p:cNvPr id="4" name="Овал 3">
            <a:hlinkClick r:id="rId3" action="ppaction://hlinksldjump"/>
            <a:extLst>
              <a:ext uri="{FF2B5EF4-FFF2-40B4-BE49-F238E27FC236}">
                <a16:creationId xmlns:a16="http://schemas.microsoft.com/office/drawing/2014/main" id="{06E1324E-6C8F-4A13-B658-2CCE39DB8FC2}"/>
              </a:ext>
            </a:extLst>
          </p:cNvPr>
          <p:cNvSpPr/>
          <p:nvPr/>
        </p:nvSpPr>
        <p:spPr>
          <a:xfrm>
            <a:off x="5890773" y="2972513"/>
            <a:ext cx="635971" cy="2473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hlinkClick r:id="rId4" action="ppaction://hlinksldjump"/>
            <a:extLst>
              <a:ext uri="{FF2B5EF4-FFF2-40B4-BE49-F238E27FC236}">
                <a16:creationId xmlns:a16="http://schemas.microsoft.com/office/drawing/2014/main" id="{E83190F0-B80A-43BF-AF88-6FB77C64E70D}"/>
              </a:ext>
            </a:extLst>
          </p:cNvPr>
          <p:cNvSpPr/>
          <p:nvPr/>
        </p:nvSpPr>
        <p:spPr>
          <a:xfrm>
            <a:off x="5955429" y="3305313"/>
            <a:ext cx="635971" cy="24737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hlinkClick r:id="rId5" action="ppaction://hlinksldjump"/>
            <a:extLst>
              <a:ext uri="{FF2B5EF4-FFF2-40B4-BE49-F238E27FC236}">
                <a16:creationId xmlns:a16="http://schemas.microsoft.com/office/drawing/2014/main" id="{6A0BBB44-B84C-4DB8-B589-A1CFD66D0CB0}"/>
              </a:ext>
            </a:extLst>
          </p:cNvPr>
          <p:cNvSpPr/>
          <p:nvPr/>
        </p:nvSpPr>
        <p:spPr>
          <a:xfrm>
            <a:off x="5829609" y="3706373"/>
            <a:ext cx="1494827" cy="3299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hlinkClick r:id="rId6" action="ppaction://hlinksldjump"/>
            <a:extLst>
              <a:ext uri="{FF2B5EF4-FFF2-40B4-BE49-F238E27FC236}">
                <a16:creationId xmlns:a16="http://schemas.microsoft.com/office/drawing/2014/main" id="{AE06B1A0-7D65-4B8B-9FBD-940C41413E56}"/>
              </a:ext>
            </a:extLst>
          </p:cNvPr>
          <p:cNvSpPr/>
          <p:nvPr/>
        </p:nvSpPr>
        <p:spPr>
          <a:xfrm>
            <a:off x="4731609" y="1868766"/>
            <a:ext cx="773264" cy="32025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hlinkClick r:id="rId7" action="ppaction://hlinksldjump"/>
            <a:extLst>
              <a:ext uri="{FF2B5EF4-FFF2-40B4-BE49-F238E27FC236}">
                <a16:creationId xmlns:a16="http://schemas.microsoft.com/office/drawing/2014/main" id="{B98837EC-076C-40D0-8145-3817FE96DC55}"/>
              </a:ext>
            </a:extLst>
          </p:cNvPr>
          <p:cNvSpPr/>
          <p:nvPr/>
        </p:nvSpPr>
        <p:spPr>
          <a:xfrm>
            <a:off x="3317762" y="1941641"/>
            <a:ext cx="330602" cy="28381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32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7F1D01-9A9B-459A-B23D-EF1FB57FF9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273" y="588684"/>
            <a:ext cx="12149454" cy="5846885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1E29705-F103-4509-A77A-EE22054792B1}"/>
              </a:ext>
            </a:extLst>
          </p:cNvPr>
          <p:cNvGrpSpPr/>
          <p:nvPr/>
        </p:nvGrpSpPr>
        <p:grpSpPr>
          <a:xfrm>
            <a:off x="599114" y="89857"/>
            <a:ext cx="6110654" cy="349739"/>
            <a:chOff x="3040673" y="175846"/>
            <a:chExt cx="6110654" cy="349739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2FB3C3E8-24C9-424D-A3DE-9B96AA46174B}"/>
                </a:ext>
              </a:extLst>
            </p:cNvPr>
            <p:cNvSpPr/>
            <p:nvPr/>
          </p:nvSpPr>
          <p:spPr>
            <a:xfrm>
              <a:off x="3040673" y="175846"/>
              <a:ext cx="6110654" cy="349739"/>
            </a:xfrm>
            <a:prstGeom prst="round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64E48D03-CDE4-4A13-8F72-C5039A2DF8CA}"/>
                </a:ext>
              </a:extLst>
            </p:cNvPr>
            <p:cNvSpPr/>
            <p:nvPr/>
          </p:nvSpPr>
          <p:spPr>
            <a:xfrm rot="19249146">
              <a:off x="3204284" y="266572"/>
              <a:ext cx="42167" cy="187672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B9372A8A-4E33-4BC7-BEAA-4BFF2E1B6B7B}"/>
                </a:ext>
              </a:extLst>
            </p:cNvPr>
            <p:cNvSpPr/>
            <p:nvPr/>
          </p:nvSpPr>
          <p:spPr>
            <a:xfrm>
              <a:off x="3119614" y="247185"/>
              <a:ext cx="140557" cy="136822"/>
            </a:xfrm>
            <a:prstGeom prst="ellips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C458708-7677-4A46-8DCE-FA4348129EAD}"/>
              </a:ext>
            </a:extLst>
          </p:cNvPr>
          <p:cNvSpPr/>
          <p:nvPr/>
        </p:nvSpPr>
        <p:spPr>
          <a:xfrm>
            <a:off x="1146483" y="110837"/>
            <a:ext cx="48630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http://localho</a:t>
            </a:r>
            <a:r>
              <a:rPr lang="en-US" sz="1400" dirty="0">
                <a:ln w="0"/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st:8080/tour/add</a:t>
            </a:r>
            <a:endParaRPr lang="ru-RU" sz="1400" cap="none" spc="0" dirty="0">
              <a:ln w="0"/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Овал 8">
            <a:hlinkClick r:id="rId3" action="ppaction://hlinksldjump"/>
            <a:extLst>
              <a:ext uri="{FF2B5EF4-FFF2-40B4-BE49-F238E27FC236}">
                <a16:creationId xmlns:a16="http://schemas.microsoft.com/office/drawing/2014/main" id="{7D5237C1-1AFA-4606-BE02-E5C07BEBEF7C}"/>
              </a:ext>
            </a:extLst>
          </p:cNvPr>
          <p:cNvSpPr/>
          <p:nvPr/>
        </p:nvSpPr>
        <p:spPr>
          <a:xfrm>
            <a:off x="7059172" y="797348"/>
            <a:ext cx="597773" cy="24636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107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04CAC77-4613-49C9-A2DD-B152F1D381A3}"/>
              </a:ext>
            </a:extLst>
          </p:cNvPr>
          <p:cNvSpPr/>
          <p:nvPr/>
        </p:nvSpPr>
        <p:spPr>
          <a:xfrm>
            <a:off x="140678" y="202222"/>
            <a:ext cx="11904784" cy="580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F8B2A1C-883C-45B1-A9DF-42CE1361D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368"/>
            <a:ext cx="12081085" cy="6365632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EF49C745-D014-499D-865F-C4DE8764D5AF}"/>
              </a:ext>
            </a:extLst>
          </p:cNvPr>
          <p:cNvGrpSpPr/>
          <p:nvPr/>
        </p:nvGrpSpPr>
        <p:grpSpPr>
          <a:xfrm>
            <a:off x="599114" y="89857"/>
            <a:ext cx="6110654" cy="349739"/>
            <a:chOff x="3040673" y="175846"/>
            <a:chExt cx="6110654" cy="349739"/>
          </a:xfrm>
        </p:grpSpPr>
        <p:sp>
          <p:nvSpPr>
            <p:cNvPr id="13" name="Прямоугольник: скругленные углы 12">
              <a:extLst>
                <a:ext uri="{FF2B5EF4-FFF2-40B4-BE49-F238E27FC236}">
                  <a16:creationId xmlns:a16="http://schemas.microsoft.com/office/drawing/2014/main" id="{FC771F98-399F-4230-A80B-0A92E7CAA843}"/>
                </a:ext>
              </a:extLst>
            </p:cNvPr>
            <p:cNvSpPr/>
            <p:nvPr/>
          </p:nvSpPr>
          <p:spPr>
            <a:xfrm>
              <a:off x="3040673" y="175846"/>
              <a:ext cx="6110654" cy="349739"/>
            </a:xfrm>
            <a:prstGeom prst="round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81434069-279F-4413-9CAD-EE3B34347D92}"/>
                </a:ext>
              </a:extLst>
            </p:cNvPr>
            <p:cNvSpPr/>
            <p:nvPr/>
          </p:nvSpPr>
          <p:spPr>
            <a:xfrm rot="19249146">
              <a:off x="3204284" y="266572"/>
              <a:ext cx="42167" cy="187672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724AA4A1-241F-4382-AE95-B3921FFC9D68}"/>
                </a:ext>
              </a:extLst>
            </p:cNvPr>
            <p:cNvSpPr/>
            <p:nvPr/>
          </p:nvSpPr>
          <p:spPr>
            <a:xfrm>
              <a:off x="3119614" y="247185"/>
              <a:ext cx="140557" cy="136822"/>
            </a:xfrm>
            <a:prstGeom prst="ellips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B38025D-59A5-46CC-9DE6-44A5FBFDC22E}"/>
              </a:ext>
            </a:extLst>
          </p:cNvPr>
          <p:cNvSpPr/>
          <p:nvPr/>
        </p:nvSpPr>
        <p:spPr>
          <a:xfrm>
            <a:off x="1146483" y="110837"/>
            <a:ext cx="48630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http://localho</a:t>
            </a:r>
            <a:r>
              <a:rPr lang="en-US" sz="1400" dirty="0">
                <a:ln w="0"/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st:8080/tour/3</a:t>
            </a:r>
            <a:endParaRPr lang="ru-RU" sz="1400" cap="none" spc="0" dirty="0">
              <a:ln w="0"/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Овал 16">
            <a:hlinkClick r:id="rId3" action="ppaction://hlinksldjump"/>
            <a:extLst>
              <a:ext uri="{FF2B5EF4-FFF2-40B4-BE49-F238E27FC236}">
                <a16:creationId xmlns:a16="http://schemas.microsoft.com/office/drawing/2014/main" id="{DB209DD6-AACF-4412-A069-456C86659AC4}"/>
              </a:ext>
            </a:extLst>
          </p:cNvPr>
          <p:cNvSpPr/>
          <p:nvPr/>
        </p:nvSpPr>
        <p:spPr>
          <a:xfrm>
            <a:off x="7620000" y="592559"/>
            <a:ext cx="240145" cy="1899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hlinkClick r:id="rId4" action="ppaction://hlinksldjump"/>
            <a:extLst>
              <a:ext uri="{FF2B5EF4-FFF2-40B4-BE49-F238E27FC236}">
                <a16:creationId xmlns:a16="http://schemas.microsoft.com/office/drawing/2014/main" id="{3F0BEFF8-6EA7-44F0-A8D5-BF4D867BE5AF}"/>
              </a:ext>
            </a:extLst>
          </p:cNvPr>
          <p:cNvSpPr/>
          <p:nvPr/>
        </p:nvSpPr>
        <p:spPr>
          <a:xfrm>
            <a:off x="6220691" y="4476450"/>
            <a:ext cx="240145" cy="1899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4150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нтеграл">
  <a:themeElements>
    <a:clrScheme name="Интеграл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Интеграл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Интеграл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3942</TotalTime>
  <Words>125</Words>
  <Application>Microsoft Office PowerPoint</Application>
  <PresentationFormat>Широкоэкранный</PresentationFormat>
  <Paragraphs>19</Paragraphs>
  <Slides>21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Arial</vt:lpstr>
      <vt:lpstr>Calibri</vt:lpstr>
      <vt:lpstr>Tw Cen MT</vt:lpstr>
      <vt:lpstr>Tw Cen MT Condensed</vt:lpstr>
      <vt:lpstr>Wingdings 3</vt:lpstr>
      <vt:lpstr>Интеграл</vt:lpstr>
      <vt:lpstr>Tour agency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Api  Weatherbit.io</vt:lpstr>
      <vt:lpstr>Image Content Delivery Network</vt:lpstr>
      <vt:lpstr>Презентация PowerPoint</vt:lpstr>
      <vt:lpstr>Презентация PowerPoint</vt:lpstr>
      <vt:lpstr>Testing</vt:lpstr>
      <vt:lpstr>Finish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Андрей Татаринов</dc:creator>
  <cp:lastModifiedBy>Андрей Татаринов</cp:lastModifiedBy>
  <cp:revision>23</cp:revision>
  <dcterms:created xsi:type="dcterms:W3CDTF">2021-05-01T17:06:33Z</dcterms:created>
  <dcterms:modified xsi:type="dcterms:W3CDTF">2021-05-04T10:48:58Z</dcterms:modified>
</cp:coreProperties>
</file>